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Gruppo" panose="020B0604020202020204" charset="0"/>
      <p:regular r:id="rId8"/>
    </p:embeddedFont>
    <p:embeddedFont>
      <p:font typeface="HK Modular" panose="020B0604020202020204" charset="0"/>
      <p:regular r:id="rId9"/>
    </p:embeddedFont>
    <p:embeddedFont>
      <p:font typeface="Raleway Bold" panose="020B0604020202020204" charset="-52"/>
      <p:regular r:id="rId10"/>
    </p:embeddedFont>
    <p:embeddedFont>
      <p:font typeface="Raleway Light" pitchFamily="2" charset="-52"/>
      <p:regular r:id="rId11"/>
      <p: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1138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5.svg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3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jpeg"/><Relationship Id="rId3" Type="http://schemas.microsoft.com/office/2007/relationships/hdphoto" Target="../media/hdphoto3.wdp"/><Relationship Id="rId7" Type="http://schemas.openxmlformats.org/officeDocument/2006/relationships/image" Target="../media/image5.svg"/><Relationship Id="rId12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jpeg"/><Relationship Id="rId5" Type="http://schemas.openxmlformats.org/officeDocument/2006/relationships/image" Target="../media/image3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4.wdp"/><Relationship Id="rId7" Type="http://schemas.openxmlformats.org/officeDocument/2006/relationships/image" Target="../media/image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5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1.svg"/><Relationship Id="rId5" Type="http://schemas.openxmlformats.org/officeDocument/2006/relationships/image" Target="../media/image3.sv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rcuit board with many dots&#10;&#10;AI-generated content may be incorrect.">
            <a:extLst>
              <a:ext uri="{FF2B5EF4-FFF2-40B4-BE49-F238E27FC236}">
                <a16:creationId xmlns:a16="http://schemas.microsoft.com/office/drawing/2014/main" id="{D8ACF584-BBCB-87BE-60B6-211FBC2E6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5154235" y="-723790"/>
            <a:ext cx="3513477" cy="1884501"/>
          </a:xfrm>
          <a:custGeom>
            <a:avLst/>
            <a:gdLst/>
            <a:ahLst/>
            <a:cxnLst/>
            <a:rect l="l" t="t" r="r" b="b"/>
            <a:pathLst>
              <a:path w="3513477" h="1884501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7372862" y="2318984"/>
            <a:ext cx="3799594" cy="678844"/>
          </a:xfrm>
          <a:custGeom>
            <a:avLst/>
            <a:gdLst/>
            <a:ahLst/>
            <a:cxnLst/>
            <a:rect l="l" t="t" r="r" b="b"/>
            <a:pathLst>
              <a:path w="3799594" h="678844">
                <a:moveTo>
                  <a:pt x="0" y="0"/>
                </a:moveTo>
                <a:lnTo>
                  <a:pt x="3799594" y="0"/>
                </a:lnTo>
                <a:lnTo>
                  <a:pt x="3799594" y="678844"/>
                </a:lnTo>
                <a:lnTo>
                  <a:pt x="0" y="6788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-227249" y="8933667"/>
            <a:ext cx="3513477" cy="1884501"/>
          </a:xfrm>
          <a:custGeom>
            <a:avLst/>
            <a:gdLst/>
            <a:ahLst/>
            <a:cxnLst/>
            <a:rect l="l" t="t" r="r" b="b"/>
            <a:pathLst>
              <a:path w="3513477" h="1884501">
                <a:moveTo>
                  <a:pt x="0" y="0"/>
                </a:moveTo>
                <a:lnTo>
                  <a:pt x="3513477" y="0"/>
                </a:lnTo>
                <a:lnTo>
                  <a:pt x="3513477" y="1884502"/>
                </a:lnTo>
                <a:lnTo>
                  <a:pt x="0" y="1884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8117129" y="7588707"/>
            <a:ext cx="2311059" cy="638693"/>
          </a:xfrm>
          <a:custGeom>
            <a:avLst/>
            <a:gdLst/>
            <a:ahLst/>
            <a:cxnLst/>
            <a:rect l="l" t="t" r="r" b="b"/>
            <a:pathLst>
              <a:path w="2311059" h="638693">
                <a:moveTo>
                  <a:pt x="0" y="0"/>
                </a:moveTo>
                <a:lnTo>
                  <a:pt x="2311059" y="0"/>
                </a:lnTo>
                <a:lnTo>
                  <a:pt x="2311059" y="638693"/>
                </a:lnTo>
                <a:lnTo>
                  <a:pt x="0" y="638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2966565" y="4264653"/>
            <a:ext cx="12612187" cy="145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103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GIT GUD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93627" y="6759084"/>
            <a:ext cx="8100746" cy="34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sz="23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Online school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grid with white lines&#10;&#10;AI-generated content may be incorrect.">
            <a:extLst>
              <a:ext uri="{FF2B5EF4-FFF2-40B4-BE49-F238E27FC236}">
                <a16:creationId xmlns:a16="http://schemas.microsoft.com/office/drawing/2014/main" id="{31E93F95-8104-D06C-CFD1-6F35A8A5F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  <a14:imgEffect>
                      <a14:saturation sat="66000"/>
                    </a14:imgEffect>
                    <a14:imgEffect>
                      <a14:brightnessContrast bright="-52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2327485" y="367603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1982326" y="3413023"/>
            <a:ext cx="1347336" cy="1503304"/>
          </a:xfrm>
          <a:custGeom>
            <a:avLst/>
            <a:gdLst/>
            <a:ahLst/>
            <a:cxnLst/>
            <a:rect l="l" t="t" r="r" b="b"/>
            <a:pathLst>
              <a:path w="1347336" h="1503304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TextBox 8"/>
          <p:cNvSpPr txBox="1"/>
          <p:nvPr/>
        </p:nvSpPr>
        <p:spPr>
          <a:xfrm>
            <a:off x="13458263" y="9073308"/>
            <a:ext cx="3147170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www.gitgud.com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82538" y="1778271"/>
            <a:ext cx="10722924" cy="86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57409" y="5470203"/>
            <a:ext cx="2254952" cy="38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77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Our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51662" y="3761150"/>
            <a:ext cx="681791" cy="59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sz="417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id="12" name="Freeform 12"/>
          <p:cNvSpPr/>
          <p:nvPr/>
        </p:nvSpPr>
        <p:spPr>
          <a:xfrm>
            <a:off x="7777119" y="367603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3" name="Freeform 13"/>
          <p:cNvSpPr/>
          <p:nvPr/>
        </p:nvSpPr>
        <p:spPr>
          <a:xfrm>
            <a:off x="7431960" y="3413023"/>
            <a:ext cx="1347336" cy="1503304"/>
          </a:xfrm>
          <a:custGeom>
            <a:avLst/>
            <a:gdLst/>
            <a:ahLst/>
            <a:cxnLst/>
            <a:rect l="l" t="t" r="r" b="b"/>
            <a:pathLst>
              <a:path w="1347336" h="1503304">
                <a:moveTo>
                  <a:pt x="0" y="0"/>
                </a:moveTo>
                <a:lnTo>
                  <a:pt x="1347335" y="0"/>
                </a:lnTo>
                <a:lnTo>
                  <a:pt x="1347335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4" name="TextBox 14"/>
          <p:cNvSpPr txBox="1"/>
          <p:nvPr/>
        </p:nvSpPr>
        <p:spPr>
          <a:xfrm>
            <a:off x="8483087" y="5470203"/>
            <a:ext cx="2894049" cy="38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77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Idea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01296" y="3761150"/>
            <a:ext cx="681791" cy="59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sz="417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227678" y="367603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7" name="Freeform 17"/>
          <p:cNvSpPr/>
          <p:nvPr/>
        </p:nvSpPr>
        <p:spPr>
          <a:xfrm>
            <a:off x="12882519" y="3413023"/>
            <a:ext cx="1347336" cy="1503304"/>
          </a:xfrm>
          <a:custGeom>
            <a:avLst/>
            <a:gdLst/>
            <a:ahLst/>
            <a:cxnLst/>
            <a:rect l="l" t="t" r="r" b="b"/>
            <a:pathLst>
              <a:path w="1347336" h="1503304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8" name="TextBox 18"/>
          <p:cNvSpPr txBox="1"/>
          <p:nvPr/>
        </p:nvSpPr>
        <p:spPr>
          <a:xfrm>
            <a:off x="14229855" y="5470203"/>
            <a:ext cx="2561721" cy="75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77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Process &amp; Technologies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51855" y="3761150"/>
            <a:ext cx="681791" cy="59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sz="4177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3.</a:t>
            </a:r>
          </a:p>
        </p:txBody>
      </p:sp>
      <p:sp>
        <p:nvSpPr>
          <p:cNvPr id="20" name="Freeform 20"/>
          <p:cNvSpPr/>
          <p:nvPr/>
        </p:nvSpPr>
        <p:spPr>
          <a:xfrm rot="-10800000">
            <a:off x="936462" y="859445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1" name="Freeform 21"/>
          <p:cNvSpPr/>
          <p:nvPr/>
        </p:nvSpPr>
        <p:spPr>
          <a:xfrm rot="-10800000">
            <a:off x="1852949" y="859445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-up of a planet&#10;&#10;AI-generated content may be incorrect.">
            <a:extLst>
              <a:ext uri="{FF2B5EF4-FFF2-40B4-BE49-F238E27FC236}">
                <a16:creationId xmlns:a16="http://schemas.microsoft.com/office/drawing/2014/main" id="{FD088ABF-8CA2-E4AD-D931-8AC2054A4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  <a14:imgEffect>
                      <a14:brightnessContrast bright="-27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7999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13458263" y="9073308"/>
            <a:ext cx="3147170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www.gitgud.com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5211" y="2025881"/>
            <a:ext cx="11417579" cy="86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2050769" y="6001211"/>
            <a:ext cx="13890004" cy="60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</a:pPr>
            <a:r>
              <a:rPr lang="en-US" sz="21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Beloslava Ileva</a:t>
            </a:r>
          </a:p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Scrum trainer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704410" y="3217197"/>
            <a:ext cx="2441114" cy="2441114"/>
            <a:chOff x="0" y="0"/>
            <a:chExt cx="14840029" cy="14840029"/>
          </a:xfrm>
        </p:grpSpPr>
        <p:sp>
          <p:nvSpPr>
            <p:cNvPr id="10" name="Freeform 10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223" r="223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553290" y="3217197"/>
            <a:ext cx="2441114" cy="2441114"/>
            <a:chOff x="0" y="0"/>
            <a:chExt cx="14840029" cy="14840029"/>
          </a:xfrm>
        </p:grpSpPr>
        <p:sp>
          <p:nvSpPr>
            <p:cNvPr id="14" name="Freeform 14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223" r="223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398121" y="3217197"/>
            <a:ext cx="2441114" cy="2441114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223" r="223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411676" y="3217197"/>
            <a:ext cx="2441114" cy="2441114"/>
            <a:chOff x="0" y="0"/>
            <a:chExt cx="14840029" cy="14840029"/>
          </a:xfrm>
        </p:grpSpPr>
        <p:sp>
          <p:nvSpPr>
            <p:cNvPr id="22" name="Freeform 22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bg-BG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223" r="223"/>
              </a:stretch>
            </a:blipFill>
          </p:spPr>
          <p:txBody>
            <a:bodyPr/>
            <a:lstStyle/>
            <a:p>
              <a:endParaRPr lang="bg-BG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28845" y="6001211"/>
            <a:ext cx="13890004" cy="60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</a:pPr>
            <a:r>
              <a:rPr lang="en-US" sz="21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Ivelin Metodiev</a:t>
            </a:r>
          </a:p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Front-End Developer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73676" y="6001211"/>
            <a:ext cx="13890004" cy="60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</a:pPr>
            <a:r>
              <a:rPr lang="en-US" sz="21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Ivayla Keserdzhieva</a:t>
            </a:r>
          </a:p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Back-End Developer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87231" y="6001211"/>
            <a:ext cx="13890004" cy="60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</a:pPr>
            <a:r>
              <a:rPr lang="en-US" sz="21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Ekaterina Zalinskaya</a:t>
            </a:r>
          </a:p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Designer</a:t>
            </a:r>
          </a:p>
        </p:txBody>
      </p:sp>
      <p:sp>
        <p:nvSpPr>
          <p:cNvPr id="28" name="Freeform 28"/>
          <p:cNvSpPr/>
          <p:nvPr/>
        </p:nvSpPr>
        <p:spPr>
          <a:xfrm rot="-10800000">
            <a:off x="828845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29" name="Freeform 29"/>
          <p:cNvSpPr/>
          <p:nvPr/>
        </p:nvSpPr>
        <p:spPr>
          <a:xfrm rot="-10800000">
            <a:off x="1668454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and white digital background&#10;&#10;AI-generated content may be incorrect.">
            <a:extLst>
              <a:ext uri="{FF2B5EF4-FFF2-40B4-BE49-F238E27FC236}">
                <a16:creationId xmlns:a16="http://schemas.microsoft.com/office/drawing/2014/main" id="{93DB44C1-18CB-2570-B6BC-68D235E5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13458263" y="9073308"/>
            <a:ext cx="3147170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www.gitgud.com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81400" y="4713099"/>
            <a:ext cx="8056247" cy="86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IDEA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1384" y="3127242"/>
            <a:ext cx="6704049" cy="521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7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Нашата мисия е да създадем интерактивно онлайн училище. Платформата ни е проектирана да направи ученето не само по-лесно, но и по-забавно. Чрез тестове, учащите могат да проверят своите знания. Освен това, предлагаме упражненя, които осигуряват допълнителна подготовка за тези, които искат да се подготвят по-добре. За да подобрим учебния процес, предлагаме и 3D модели, които помагат за по-лесно разбиране.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785817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Freeform 10"/>
          <p:cNvSpPr/>
          <p:nvPr/>
        </p:nvSpPr>
        <p:spPr>
          <a:xfrm rot="-10800000">
            <a:off x="177607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ue grid with white lines&#10;&#10;AI-generated content may be incorrect.">
            <a:extLst>
              <a:ext uri="{FF2B5EF4-FFF2-40B4-BE49-F238E27FC236}">
                <a16:creationId xmlns:a16="http://schemas.microsoft.com/office/drawing/2014/main" id="{24AB9B6D-4F8B-184E-4FEC-9E110B7AA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  <a14:imgEffect>
                      <a14:saturation sat="66000"/>
                    </a14:imgEffect>
                    <a14:imgEffect>
                      <a14:brightnessContrast bright="-52000"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Freeform 6"/>
          <p:cNvSpPr/>
          <p:nvPr/>
        </p:nvSpPr>
        <p:spPr>
          <a:xfrm>
            <a:off x="1776071" y="3120832"/>
            <a:ext cx="984533" cy="1566814"/>
          </a:xfrm>
          <a:custGeom>
            <a:avLst/>
            <a:gdLst/>
            <a:ahLst/>
            <a:cxnLst/>
            <a:rect l="l" t="t" r="r" b="b"/>
            <a:pathLst>
              <a:path w="984533" h="1566814">
                <a:moveTo>
                  <a:pt x="0" y="0"/>
                </a:moveTo>
                <a:lnTo>
                  <a:pt x="984533" y="0"/>
                </a:lnTo>
                <a:lnTo>
                  <a:pt x="984533" y="1566814"/>
                </a:lnTo>
                <a:lnTo>
                  <a:pt x="0" y="1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7" name="Freeform 7"/>
          <p:cNvSpPr/>
          <p:nvPr/>
        </p:nvSpPr>
        <p:spPr>
          <a:xfrm>
            <a:off x="7679789" y="2413788"/>
            <a:ext cx="1880973" cy="1880973"/>
          </a:xfrm>
          <a:custGeom>
            <a:avLst/>
            <a:gdLst/>
            <a:ahLst/>
            <a:cxnLst/>
            <a:rect l="l" t="t" r="r" b="b"/>
            <a:pathLst>
              <a:path w="1880973" h="1880973">
                <a:moveTo>
                  <a:pt x="0" y="0"/>
                </a:moveTo>
                <a:lnTo>
                  <a:pt x="1880973" y="0"/>
                </a:lnTo>
                <a:lnTo>
                  <a:pt x="1880973" y="1880973"/>
                </a:lnTo>
                <a:lnTo>
                  <a:pt x="0" y="18809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8" name="Freeform 8"/>
          <p:cNvSpPr/>
          <p:nvPr/>
        </p:nvSpPr>
        <p:spPr>
          <a:xfrm>
            <a:off x="10153208" y="2469684"/>
            <a:ext cx="2164137" cy="1769182"/>
          </a:xfrm>
          <a:custGeom>
            <a:avLst/>
            <a:gdLst/>
            <a:ahLst/>
            <a:cxnLst/>
            <a:rect l="l" t="t" r="r" b="b"/>
            <a:pathLst>
              <a:path w="2164137" h="1769182">
                <a:moveTo>
                  <a:pt x="0" y="0"/>
                </a:moveTo>
                <a:lnTo>
                  <a:pt x="2164137" y="0"/>
                </a:lnTo>
                <a:lnTo>
                  <a:pt x="2164137" y="1769182"/>
                </a:lnTo>
                <a:lnTo>
                  <a:pt x="0" y="17691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0" name="Freeform 10"/>
          <p:cNvSpPr/>
          <p:nvPr/>
        </p:nvSpPr>
        <p:spPr>
          <a:xfrm>
            <a:off x="15769668" y="2413788"/>
            <a:ext cx="1909856" cy="1777758"/>
          </a:xfrm>
          <a:custGeom>
            <a:avLst/>
            <a:gdLst/>
            <a:ahLst/>
            <a:cxnLst/>
            <a:rect l="l" t="t" r="r" b="b"/>
            <a:pathLst>
              <a:path w="1909856" h="1777758">
                <a:moveTo>
                  <a:pt x="0" y="0"/>
                </a:moveTo>
                <a:lnTo>
                  <a:pt x="1909857" y="0"/>
                </a:lnTo>
                <a:lnTo>
                  <a:pt x="1909857" y="1777758"/>
                </a:lnTo>
                <a:lnTo>
                  <a:pt x="0" y="17777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1" name="Freeform 11"/>
          <p:cNvSpPr/>
          <p:nvPr/>
        </p:nvSpPr>
        <p:spPr>
          <a:xfrm>
            <a:off x="7849376" y="5758833"/>
            <a:ext cx="1711095" cy="1827958"/>
          </a:xfrm>
          <a:custGeom>
            <a:avLst/>
            <a:gdLst/>
            <a:ahLst/>
            <a:cxnLst/>
            <a:rect l="l" t="t" r="r" b="b"/>
            <a:pathLst>
              <a:path w="1991938" h="1899432">
                <a:moveTo>
                  <a:pt x="0" y="0"/>
                </a:moveTo>
                <a:lnTo>
                  <a:pt x="1991938" y="0"/>
                </a:lnTo>
                <a:lnTo>
                  <a:pt x="1991938" y="1899432"/>
                </a:lnTo>
                <a:lnTo>
                  <a:pt x="0" y="18994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961" t="-8984" r="-1961"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12" name="Freeform 12"/>
          <p:cNvSpPr/>
          <p:nvPr/>
        </p:nvSpPr>
        <p:spPr>
          <a:xfrm>
            <a:off x="10276773" y="5758834"/>
            <a:ext cx="2040572" cy="1899432"/>
          </a:xfrm>
          <a:custGeom>
            <a:avLst/>
            <a:gdLst/>
            <a:ahLst/>
            <a:cxnLst/>
            <a:rect l="l" t="t" r="r" b="b"/>
            <a:pathLst>
              <a:path w="2040572" h="1899432">
                <a:moveTo>
                  <a:pt x="0" y="0"/>
                </a:moveTo>
                <a:lnTo>
                  <a:pt x="2040572" y="0"/>
                </a:lnTo>
                <a:lnTo>
                  <a:pt x="2040572" y="1899432"/>
                </a:lnTo>
                <a:lnTo>
                  <a:pt x="0" y="18994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13" name="Freeform 13"/>
          <p:cNvSpPr/>
          <p:nvPr/>
        </p:nvSpPr>
        <p:spPr>
          <a:xfrm>
            <a:off x="13240144" y="5828888"/>
            <a:ext cx="1937078" cy="1937078"/>
          </a:xfrm>
          <a:custGeom>
            <a:avLst/>
            <a:gdLst/>
            <a:ahLst/>
            <a:cxnLst/>
            <a:rect l="l" t="t" r="r" b="b"/>
            <a:pathLst>
              <a:path w="1937078" h="1937078">
                <a:moveTo>
                  <a:pt x="0" y="0"/>
                </a:moveTo>
                <a:lnTo>
                  <a:pt x="1937078" y="0"/>
                </a:lnTo>
                <a:lnTo>
                  <a:pt x="1937078" y="1937078"/>
                </a:lnTo>
                <a:lnTo>
                  <a:pt x="0" y="19370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bg-BG" dirty="0"/>
          </a:p>
        </p:txBody>
      </p:sp>
      <p:sp>
        <p:nvSpPr>
          <p:cNvPr id="14" name="TextBox 14"/>
          <p:cNvSpPr txBox="1"/>
          <p:nvPr/>
        </p:nvSpPr>
        <p:spPr>
          <a:xfrm>
            <a:off x="13458263" y="9073308"/>
            <a:ext cx="3147170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www.gitgud.com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80681" y="4659071"/>
            <a:ext cx="5799109" cy="182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4"/>
              </a:lnSpc>
            </a:pPr>
            <a:r>
              <a:rPr lang="en-US" sz="38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USED TECHNOLOGIES &amp; PROCCES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84400" y="4542464"/>
            <a:ext cx="160443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Week 1 - 4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70799" y="4485026"/>
            <a:ext cx="1327904" cy="30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Week 1- 4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16793" y="4542464"/>
            <a:ext cx="151673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Week 1 - 4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51620" y="4542464"/>
            <a:ext cx="1327904" cy="30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Week 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01502" y="7991814"/>
            <a:ext cx="165896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Week 1 - 3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71289" y="7991813"/>
            <a:ext cx="120930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Week 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58263" y="8038265"/>
            <a:ext cx="1559089" cy="30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Week 1 - 4</a:t>
            </a:r>
          </a:p>
        </p:txBody>
      </p:sp>
      <p:pic>
        <p:nvPicPr>
          <p:cNvPr id="25" name="Picture 24" descr="A blue and white logo&#10;&#10;AI-generated content may be incorrect.">
            <a:extLst>
              <a:ext uri="{FF2B5EF4-FFF2-40B4-BE49-F238E27FC236}">
                <a16:creationId xmlns:a16="http://schemas.microsoft.com/office/drawing/2014/main" id="{F95ADC97-9B75-5782-1B86-D3A9791B5F9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085" y="2272205"/>
            <a:ext cx="2164137" cy="2164137"/>
          </a:xfrm>
          <a:prstGeom prst="rect">
            <a:avLst/>
          </a:prstGeom>
        </p:spPr>
      </p:pic>
      <p:pic>
        <p:nvPicPr>
          <p:cNvPr id="27" name="Picture 26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4C469EB9-1631-E47F-9ADB-F6F68C67A37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405" y="5201159"/>
            <a:ext cx="4664394" cy="3109596"/>
          </a:xfrm>
          <a:prstGeom prst="rect">
            <a:avLst/>
          </a:prstGeom>
        </p:spPr>
      </p:pic>
      <p:sp>
        <p:nvSpPr>
          <p:cNvPr id="28" name="TextBox 22">
            <a:extLst>
              <a:ext uri="{FF2B5EF4-FFF2-40B4-BE49-F238E27FC236}">
                <a16:creationId xmlns:a16="http://schemas.microsoft.com/office/drawing/2014/main" id="{54596A8C-6511-64DF-EE16-B02820D64070}"/>
              </a:ext>
            </a:extLst>
          </p:cNvPr>
          <p:cNvSpPr txBox="1"/>
          <p:nvPr/>
        </p:nvSpPr>
        <p:spPr>
          <a:xfrm>
            <a:off x="16123876" y="8056235"/>
            <a:ext cx="1559089" cy="309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177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Week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many dots&#10;&#10;AI-generated content may be incorrect.">
            <a:extLst>
              <a:ext uri="{FF2B5EF4-FFF2-40B4-BE49-F238E27FC236}">
                <a16:creationId xmlns:a16="http://schemas.microsoft.com/office/drawing/2014/main" id="{CFCE6B3B-AC23-D4DD-C5B4-57233F721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6419691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3" name="Freeform 3"/>
          <p:cNvSpPr/>
          <p:nvPr/>
        </p:nvSpPr>
        <p:spPr>
          <a:xfrm>
            <a:off x="15580083" y="1084613"/>
            <a:ext cx="839609" cy="450336"/>
          </a:xfrm>
          <a:custGeom>
            <a:avLst/>
            <a:gdLst/>
            <a:ahLst/>
            <a:cxnLst/>
            <a:rect l="l" t="t" r="r" b="b"/>
            <a:pathLst>
              <a:path w="839609" h="450336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4" name="Freeform 4"/>
          <p:cNvSpPr/>
          <p:nvPr/>
        </p:nvSpPr>
        <p:spPr>
          <a:xfrm>
            <a:off x="1776071" y="9014517"/>
            <a:ext cx="2728988" cy="487567"/>
          </a:xfrm>
          <a:custGeom>
            <a:avLst/>
            <a:gdLst/>
            <a:ahLst/>
            <a:cxnLst/>
            <a:rect l="l" t="t" r="r" b="b"/>
            <a:pathLst>
              <a:path w="2728988" h="487567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5" name="Freeform 5"/>
          <p:cNvSpPr/>
          <p:nvPr/>
        </p:nvSpPr>
        <p:spPr>
          <a:xfrm>
            <a:off x="12804396" y="9014517"/>
            <a:ext cx="4454904" cy="406385"/>
          </a:xfrm>
          <a:custGeom>
            <a:avLst/>
            <a:gdLst/>
            <a:ahLst/>
            <a:cxnLst/>
            <a:rect l="l" t="t" r="r" b="b"/>
            <a:pathLst>
              <a:path w="4454904" h="406385">
                <a:moveTo>
                  <a:pt x="0" y="0"/>
                </a:moveTo>
                <a:lnTo>
                  <a:pt x="4454904" y="0"/>
                </a:lnTo>
                <a:lnTo>
                  <a:pt x="4454904" y="406385"/>
                </a:lnTo>
                <a:lnTo>
                  <a:pt x="0" y="4063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bg-BG"/>
          </a:p>
        </p:txBody>
      </p:sp>
      <p:sp>
        <p:nvSpPr>
          <p:cNvPr id="6" name="TextBox 6"/>
          <p:cNvSpPr txBox="1"/>
          <p:nvPr/>
        </p:nvSpPr>
        <p:spPr>
          <a:xfrm>
            <a:off x="13458263" y="9073308"/>
            <a:ext cx="3147170" cy="29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00FFFF"/>
                </a:solidFill>
                <a:latin typeface="Gruppo"/>
                <a:ea typeface="Gruppo"/>
                <a:cs typeface="Gruppo"/>
                <a:sym typeface="Gruppo"/>
              </a:rPr>
              <a:t>www.gitgud.com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52241" y="4143739"/>
            <a:ext cx="11183517" cy="1999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6353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НЕКА ПРЕМИНЕМ КЪМ ПРОЕКТА!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166</Words>
  <Application>Microsoft Office PowerPoint</Application>
  <PresentationFormat>Custom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HK Modular</vt:lpstr>
      <vt:lpstr>Raleway Light</vt:lpstr>
      <vt:lpstr>Arial</vt:lpstr>
      <vt:lpstr>Raleway Bold</vt:lpstr>
      <vt:lpstr>Calibri</vt:lpstr>
      <vt:lpstr>Gruppo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GUD</dc:title>
  <cp:lastModifiedBy>Beloslava Ileva</cp:lastModifiedBy>
  <cp:revision>4</cp:revision>
  <dcterms:created xsi:type="dcterms:W3CDTF">2006-08-16T00:00:00Z</dcterms:created>
  <dcterms:modified xsi:type="dcterms:W3CDTF">2025-03-15T14:13:23Z</dcterms:modified>
  <dc:identifier>DAGhyw6L23M</dc:identifier>
</cp:coreProperties>
</file>